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20"/>
  </p:notesMasterIdLst>
  <p:handoutMasterIdLst>
    <p:handoutMasterId r:id="rId21"/>
  </p:handoutMasterIdLst>
  <p:sldIdLst>
    <p:sldId id="298" r:id="rId5"/>
    <p:sldId id="315" r:id="rId6"/>
    <p:sldId id="304" r:id="rId7"/>
    <p:sldId id="303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01" r:id="rId18"/>
    <p:sldId id="31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4606F-71B7-4934-9737-55E68012E769}" v="1" dt="2022-03-28T20:01:23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élanie Gougeon" userId="2ff8cb8f-f0bd-4722-9d5b-c566b551427c" providerId="ADAL" clId="{51E4606F-71B7-4934-9737-55E68012E769}"/>
    <pc:docChg chg="undo custSel addSld delSld modSld sldOrd">
      <pc:chgData name="Mélanie Gougeon" userId="2ff8cb8f-f0bd-4722-9d5b-c566b551427c" providerId="ADAL" clId="{51E4606F-71B7-4934-9737-55E68012E769}" dt="2022-04-03T20:00:25.606" v="915" actId="20577"/>
      <pc:docMkLst>
        <pc:docMk/>
      </pc:docMkLst>
      <pc:sldChg chg="modSp mod">
        <pc:chgData name="Mélanie Gougeon" userId="2ff8cb8f-f0bd-4722-9d5b-c566b551427c" providerId="ADAL" clId="{51E4606F-71B7-4934-9737-55E68012E769}" dt="2022-03-28T20:54:39.742" v="797" actId="14100"/>
        <pc:sldMkLst>
          <pc:docMk/>
          <pc:sldMk cId="193143965" sldId="298"/>
        </pc:sldMkLst>
        <pc:spChg chg="mod">
          <ac:chgData name="Mélanie Gougeon" userId="2ff8cb8f-f0bd-4722-9d5b-c566b551427c" providerId="ADAL" clId="{51E4606F-71B7-4934-9737-55E68012E769}" dt="2022-03-28T20:54:39.742" v="797" actId="14100"/>
          <ac:spMkLst>
            <pc:docMk/>
            <pc:sldMk cId="193143965" sldId="298"/>
            <ac:spMk id="2" creationId="{9AB2EA78-AEB3-469B-9025-3B17201A457B}"/>
          </ac:spMkLst>
        </pc:spChg>
      </pc:sldChg>
      <pc:sldChg chg="modSp mod">
        <pc:chgData name="Mélanie Gougeon" userId="2ff8cb8f-f0bd-4722-9d5b-c566b551427c" providerId="ADAL" clId="{51E4606F-71B7-4934-9737-55E68012E769}" dt="2022-04-03T19:54:17.814" v="914" actId="20577"/>
        <pc:sldMkLst>
          <pc:docMk/>
          <pc:sldMk cId="3563637281" sldId="301"/>
        </pc:sldMkLst>
        <pc:spChg chg="mod">
          <ac:chgData name="Mélanie Gougeon" userId="2ff8cb8f-f0bd-4722-9d5b-c566b551427c" providerId="ADAL" clId="{51E4606F-71B7-4934-9737-55E68012E769}" dt="2022-04-03T19:54:17.814" v="914" actId="20577"/>
          <ac:spMkLst>
            <pc:docMk/>
            <pc:sldMk cId="3563637281" sldId="301"/>
            <ac:spMk id="5" creationId="{4B8E1461-766F-40B1-AA59-F2D5B787D863}"/>
          </ac:spMkLst>
        </pc:spChg>
      </pc:sldChg>
      <pc:sldChg chg="del">
        <pc:chgData name="Mélanie Gougeon" userId="2ff8cb8f-f0bd-4722-9d5b-c566b551427c" providerId="ADAL" clId="{51E4606F-71B7-4934-9737-55E68012E769}" dt="2022-03-25T17:48:06.452" v="0" actId="2696"/>
        <pc:sldMkLst>
          <pc:docMk/>
          <pc:sldMk cId="781379310" sldId="302"/>
        </pc:sldMkLst>
      </pc:sldChg>
      <pc:sldChg chg="modSp mod">
        <pc:chgData name="Mélanie Gougeon" userId="2ff8cb8f-f0bd-4722-9d5b-c566b551427c" providerId="ADAL" clId="{51E4606F-71B7-4934-9737-55E68012E769}" dt="2022-04-03T19:53:22.850" v="894" actId="20577"/>
        <pc:sldMkLst>
          <pc:docMk/>
          <pc:sldMk cId="3610366575" sldId="303"/>
        </pc:sldMkLst>
        <pc:spChg chg="mod">
          <ac:chgData name="Mélanie Gougeon" userId="2ff8cb8f-f0bd-4722-9d5b-c566b551427c" providerId="ADAL" clId="{51E4606F-71B7-4934-9737-55E68012E769}" dt="2022-04-03T19:53:22.850" v="894" actId="20577"/>
          <ac:spMkLst>
            <pc:docMk/>
            <pc:sldMk cId="3610366575" sldId="303"/>
            <ac:spMk id="39" creationId="{E1D70636-2BFB-4C09-B0AD-A6D3E8AF6FA4}"/>
          </ac:spMkLst>
        </pc:spChg>
      </pc:sldChg>
      <pc:sldChg chg="modSp mod">
        <pc:chgData name="Mélanie Gougeon" userId="2ff8cb8f-f0bd-4722-9d5b-c566b551427c" providerId="ADAL" clId="{51E4606F-71B7-4934-9737-55E68012E769}" dt="2022-04-03T19:53:18.643" v="892" actId="20577"/>
        <pc:sldMkLst>
          <pc:docMk/>
          <pc:sldMk cId="1121472148" sldId="304"/>
        </pc:sldMkLst>
        <pc:spChg chg="mod">
          <ac:chgData name="Mélanie Gougeon" userId="2ff8cb8f-f0bd-4722-9d5b-c566b551427c" providerId="ADAL" clId="{51E4606F-71B7-4934-9737-55E68012E769}" dt="2022-04-03T19:53:18.643" v="892" actId="20577"/>
          <ac:spMkLst>
            <pc:docMk/>
            <pc:sldMk cId="1121472148" sldId="304"/>
            <ac:spMk id="39" creationId="{E1D70636-2BFB-4C09-B0AD-A6D3E8AF6FA4}"/>
          </ac:spMkLst>
        </pc:spChg>
      </pc:sldChg>
      <pc:sldChg chg="modSp mod">
        <pc:chgData name="Mélanie Gougeon" userId="2ff8cb8f-f0bd-4722-9d5b-c566b551427c" providerId="ADAL" clId="{51E4606F-71B7-4934-9737-55E68012E769}" dt="2022-04-03T19:53:26.818" v="896" actId="20577"/>
        <pc:sldMkLst>
          <pc:docMk/>
          <pc:sldMk cId="127397091" sldId="305"/>
        </pc:sldMkLst>
        <pc:spChg chg="mod">
          <ac:chgData name="Mélanie Gougeon" userId="2ff8cb8f-f0bd-4722-9d5b-c566b551427c" providerId="ADAL" clId="{51E4606F-71B7-4934-9737-55E68012E769}" dt="2022-04-03T19:53:26.818" v="896" actId="20577"/>
          <ac:spMkLst>
            <pc:docMk/>
            <pc:sldMk cId="127397091" sldId="305"/>
            <ac:spMk id="39" creationId="{E1D70636-2BFB-4C09-B0AD-A6D3E8AF6FA4}"/>
          </ac:spMkLst>
        </pc:spChg>
      </pc:sldChg>
      <pc:sldChg chg="modSp mod">
        <pc:chgData name="Mélanie Gougeon" userId="2ff8cb8f-f0bd-4722-9d5b-c566b551427c" providerId="ADAL" clId="{51E4606F-71B7-4934-9737-55E68012E769}" dt="2022-04-03T19:53:41.878" v="898" actId="20577"/>
        <pc:sldMkLst>
          <pc:docMk/>
          <pc:sldMk cId="1501051641" sldId="306"/>
        </pc:sldMkLst>
        <pc:spChg chg="mod">
          <ac:chgData name="Mélanie Gougeon" userId="2ff8cb8f-f0bd-4722-9d5b-c566b551427c" providerId="ADAL" clId="{51E4606F-71B7-4934-9737-55E68012E769}" dt="2022-04-03T19:53:41.878" v="898" actId="20577"/>
          <ac:spMkLst>
            <pc:docMk/>
            <pc:sldMk cId="1501051641" sldId="306"/>
            <ac:spMk id="39" creationId="{E1D70636-2BFB-4C09-B0AD-A6D3E8AF6FA4}"/>
          </ac:spMkLst>
        </pc:spChg>
      </pc:sldChg>
      <pc:sldChg chg="modSp mod">
        <pc:chgData name="Mélanie Gougeon" userId="2ff8cb8f-f0bd-4722-9d5b-c566b551427c" providerId="ADAL" clId="{51E4606F-71B7-4934-9737-55E68012E769}" dt="2022-04-03T19:53:46.988" v="900" actId="20577"/>
        <pc:sldMkLst>
          <pc:docMk/>
          <pc:sldMk cId="1498825622" sldId="307"/>
        </pc:sldMkLst>
        <pc:spChg chg="mod">
          <ac:chgData name="Mélanie Gougeon" userId="2ff8cb8f-f0bd-4722-9d5b-c566b551427c" providerId="ADAL" clId="{51E4606F-71B7-4934-9737-55E68012E769}" dt="2022-04-03T19:53:46.988" v="900" actId="20577"/>
          <ac:spMkLst>
            <pc:docMk/>
            <pc:sldMk cId="1498825622" sldId="307"/>
            <ac:spMk id="39" creationId="{E1D70636-2BFB-4C09-B0AD-A6D3E8AF6FA4}"/>
          </ac:spMkLst>
        </pc:spChg>
      </pc:sldChg>
      <pc:sldChg chg="modSp mod">
        <pc:chgData name="Mélanie Gougeon" userId="2ff8cb8f-f0bd-4722-9d5b-c566b551427c" providerId="ADAL" clId="{51E4606F-71B7-4934-9737-55E68012E769}" dt="2022-04-03T20:00:25.606" v="915" actId="20577"/>
        <pc:sldMkLst>
          <pc:docMk/>
          <pc:sldMk cId="41368044" sldId="308"/>
        </pc:sldMkLst>
        <pc:spChg chg="mod">
          <ac:chgData name="Mélanie Gougeon" userId="2ff8cb8f-f0bd-4722-9d5b-c566b551427c" providerId="ADAL" clId="{51E4606F-71B7-4934-9737-55E68012E769}" dt="2022-04-03T19:53:52.388" v="902" actId="20577"/>
          <ac:spMkLst>
            <pc:docMk/>
            <pc:sldMk cId="41368044" sldId="308"/>
            <ac:spMk id="39" creationId="{E1D70636-2BFB-4C09-B0AD-A6D3E8AF6FA4}"/>
          </ac:spMkLst>
        </pc:spChg>
        <pc:graphicFrameChg chg="modGraphic">
          <ac:chgData name="Mélanie Gougeon" userId="2ff8cb8f-f0bd-4722-9d5b-c566b551427c" providerId="ADAL" clId="{51E4606F-71B7-4934-9737-55E68012E769}" dt="2022-04-03T20:00:25.606" v="915" actId="20577"/>
          <ac:graphicFrameMkLst>
            <pc:docMk/>
            <pc:sldMk cId="41368044" sldId="308"/>
            <ac:graphicFrameMk id="7" creationId="{C266CDD0-3E96-40BD-8324-62D1DD86152D}"/>
          </ac:graphicFrameMkLst>
        </pc:graphicFrameChg>
      </pc:sldChg>
      <pc:sldChg chg="modSp mod">
        <pc:chgData name="Mélanie Gougeon" userId="2ff8cb8f-f0bd-4722-9d5b-c566b551427c" providerId="ADAL" clId="{51E4606F-71B7-4934-9737-55E68012E769}" dt="2022-04-03T19:53:56.609" v="904" actId="20577"/>
        <pc:sldMkLst>
          <pc:docMk/>
          <pc:sldMk cId="1340140603" sldId="309"/>
        </pc:sldMkLst>
        <pc:spChg chg="mod">
          <ac:chgData name="Mélanie Gougeon" userId="2ff8cb8f-f0bd-4722-9d5b-c566b551427c" providerId="ADAL" clId="{51E4606F-71B7-4934-9737-55E68012E769}" dt="2022-04-03T19:53:56.609" v="904" actId="20577"/>
          <ac:spMkLst>
            <pc:docMk/>
            <pc:sldMk cId="1340140603" sldId="309"/>
            <ac:spMk id="39" creationId="{E1D70636-2BFB-4C09-B0AD-A6D3E8AF6FA4}"/>
          </ac:spMkLst>
        </pc:spChg>
      </pc:sldChg>
      <pc:sldChg chg="modSp mod">
        <pc:chgData name="Mélanie Gougeon" userId="2ff8cb8f-f0bd-4722-9d5b-c566b551427c" providerId="ADAL" clId="{51E4606F-71B7-4934-9737-55E68012E769}" dt="2022-04-03T19:54:00.893" v="906" actId="20577"/>
        <pc:sldMkLst>
          <pc:docMk/>
          <pc:sldMk cId="3946769622" sldId="310"/>
        </pc:sldMkLst>
        <pc:spChg chg="mod">
          <ac:chgData name="Mélanie Gougeon" userId="2ff8cb8f-f0bd-4722-9d5b-c566b551427c" providerId="ADAL" clId="{51E4606F-71B7-4934-9737-55E68012E769}" dt="2022-04-03T19:54:00.893" v="906" actId="20577"/>
          <ac:spMkLst>
            <pc:docMk/>
            <pc:sldMk cId="3946769622" sldId="310"/>
            <ac:spMk id="39" creationId="{E1D70636-2BFB-4C09-B0AD-A6D3E8AF6FA4}"/>
          </ac:spMkLst>
        </pc:spChg>
      </pc:sldChg>
      <pc:sldChg chg="modSp mod">
        <pc:chgData name="Mélanie Gougeon" userId="2ff8cb8f-f0bd-4722-9d5b-c566b551427c" providerId="ADAL" clId="{51E4606F-71B7-4934-9737-55E68012E769}" dt="2022-04-03T19:54:05.588" v="908" actId="20577"/>
        <pc:sldMkLst>
          <pc:docMk/>
          <pc:sldMk cId="3121785711" sldId="311"/>
        </pc:sldMkLst>
        <pc:spChg chg="mod">
          <ac:chgData name="Mélanie Gougeon" userId="2ff8cb8f-f0bd-4722-9d5b-c566b551427c" providerId="ADAL" clId="{51E4606F-71B7-4934-9737-55E68012E769}" dt="2022-04-03T19:54:05.588" v="908" actId="20577"/>
          <ac:spMkLst>
            <pc:docMk/>
            <pc:sldMk cId="3121785711" sldId="311"/>
            <ac:spMk id="39" creationId="{E1D70636-2BFB-4C09-B0AD-A6D3E8AF6FA4}"/>
          </ac:spMkLst>
        </pc:spChg>
      </pc:sldChg>
      <pc:sldChg chg="modSp mod">
        <pc:chgData name="Mélanie Gougeon" userId="2ff8cb8f-f0bd-4722-9d5b-c566b551427c" providerId="ADAL" clId="{51E4606F-71B7-4934-9737-55E68012E769}" dt="2022-04-03T19:54:09.740" v="910" actId="20577"/>
        <pc:sldMkLst>
          <pc:docMk/>
          <pc:sldMk cId="1686197646" sldId="312"/>
        </pc:sldMkLst>
        <pc:spChg chg="mod">
          <ac:chgData name="Mélanie Gougeon" userId="2ff8cb8f-f0bd-4722-9d5b-c566b551427c" providerId="ADAL" clId="{51E4606F-71B7-4934-9737-55E68012E769}" dt="2022-04-03T19:54:09.740" v="910" actId="20577"/>
          <ac:spMkLst>
            <pc:docMk/>
            <pc:sldMk cId="1686197646" sldId="312"/>
            <ac:spMk id="39" creationId="{E1D70636-2BFB-4C09-B0AD-A6D3E8AF6FA4}"/>
          </ac:spMkLst>
        </pc:spChg>
      </pc:sldChg>
      <pc:sldChg chg="modSp mod">
        <pc:chgData name="Mélanie Gougeon" userId="2ff8cb8f-f0bd-4722-9d5b-c566b551427c" providerId="ADAL" clId="{51E4606F-71B7-4934-9737-55E68012E769}" dt="2022-04-03T19:54:12.653" v="912" actId="20577"/>
        <pc:sldMkLst>
          <pc:docMk/>
          <pc:sldMk cId="3044536690" sldId="313"/>
        </pc:sldMkLst>
        <pc:spChg chg="mod">
          <ac:chgData name="Mélanie Gougeon" userId="2ff8cb8f-f0bd-4722-9d5b-c566b551427c" providerId="ADAL" clId="{51E4606F-71B7-4934-9737-55E68012E769}" dt="2022-04-03T19:54:12.653" v="912" actId="20577"/>
          <ac:spMkLst>
            <pc:docMk/>
            <pc:sldMk cId="3044536690" sldId="313"/>
            <ac:spMk id="39" creationId="{E1D70636-2BFB-4C09-B0AD-A6D3E8AF6FA4}"/>
          </ac:spMkLst>
        </pc:spChg>
      </pc:sldChg>
      <pc:sldChg chg="addSp modSp new mod setBg setClrOvrMap">
        <pc:chgData name="Mélanie Gougeon" userId="2ff8cb8f-f0bd-4722-9d5b-c566b551427c" providerId="ADAL" clId="{51E4606F-71B7-4934-9737-55E68012E769}" dt="2022-03-30T15:16:07.418" v="890" actId="20577"/>
        <pc:sldMkLst>
          <pc:docMk/>
          <pc:sldMk cId="2662951446" sldId="314"/>
        </pc:sldMkLst>
        <pc:spChg chg="mod">
          <ac:chgData name="Mélanie Gougeon" userId="2ff8cb8f-f0bd-4722-9d5b-c566b551427c" providerId="ADAL" clId="{51E4606F-71B7-4934-9737-55E68012E769}" dt="2022-03-30T15:16:07.418" v="890" actId="20577"/>
          <ac:spMkLst>
            <pc:docMk/>
            <pc:sldMk cId="2662951446" sldId="314"/>
            <ac:spMk id="2" creationId="{D049D7AF-4877-4C74-8EF7-1DE0AC484A1A}"/>
          </ac:spMkLst>
        </pc:spChg>
        <pc:spChg chg="mod">
          <ac:chgData name="Mélanie Gougeon" userId="2ff8cb8f-f0bd-4722-9d5b-c566b551427c" providerId="ADAL" clId="{51E4606F-71B7-4934-9737-55E68012E769}" dt="2022-03-28T20:01:29.692" v="233" actId="207"/>
          <ac:spMkLst>
            <pc:docMk/>
            <pc:sldMk cId="2662951446" sldId="314"/>
            <ac:spMk id="3" creationId="{C57F5CEC-4BBD-4A72-90FA-62DFF31118BD}"/>
          </ac:spMkLst>
        </pc:spChg>
        <pc:spChg chg="add">
          <ac:chgData name="Mélanie Gougeon" userId="2ff8cb8f-f0bd-4722-9d5b-c566b551427c" providerId="ADAL" clId="{51E4606F-71B7-4934-9737-55E68012E769}" dt="2022-03-28T19:57:20.550" v="2" actId="26606"/>
          <ac:spMkLst>
            <pc:docMk/>
            <pc:sldMk cId="2662951446" sldId="314"/>
            <ac:spMk id="8" creationId="{3F68D903-F26B-46F9-911C-92FEC6A69E56}"/>
          </ac:spMkLst>
        </pc:spChg>
        <pc:grpChg chg="add">
          <ac:chgData name="Mélanie Gougeon" userId="2ff8cb8f-f0bd-4722-9d5b-c566b551427c" providerId="ADAL" clId="{51E4606F-71B7-4934-9737-55E68012E769}" dt="2022-03-28T19:57:20.550" v="2" actId="26606"/>
          <ac:grpSpMkLst>
            <pc:docMk/>
            <pc:sldMk cId="2662951446" sldId="314"/>
            <ac:grpSpMk id="10" creationId="{88E6E148-E023-4954-86E3-30141DFB5670}"/>
          </ac:grpSpMkLst>
        </pc:grpChg>
        <pc:grpChg chg="add">
          <ac:chgData name="Mélanie Gougeon" userId="2ff8cb8f-f0bd-4722-9d5b-c566b551427c" providerId="ADAL" clId="{51E4606F-71B7-4934-9737-55E68012E769}" dt="2022-03-28T19:57:20.550" v="2" actId="26606"/>
          <ac:grpSpMkLst>
            <pc:docMk/>
            <pc:sldMk cId="2662951446" sldId="314"/>
            <ac:grpSpMk id="31" creationId="{1FB4E014-64CE-4D11-A129-94A1893FA661}"/>
          </ac:grpSpMkLst>
        </pc:grpChg>
      </pc:sldChg>
      <pc:sldChg chg="addSp delSp modSp new mod ord setBg setClrOvrMap">
        <pc:chgData name="Mélanie Gougeon" userId="2ff8cb8f-f0bd-4722-9d5b-c566b551427c" providerId="ADAL" clId="{51E4606F-71B7-4934-9737-55E68012E769}" dt="2022-03-28T21:00:22.187" v="886" actId="20577"/>
        <pc:sldMkLst>
          <pc:docMk/>
          <pc:sldMk cId="4163572050" sldId="315"/>
        </pc:sldMkLst>
        <pc:spChg chg="mod">
          <ac:chgData name="Mélanie Gougeon" userId="2ff8cb8f-f0bd-4722-9d5b-c566b551427c" providerId="ADAL" clId="{51E4606F-71B7-4934-9737-55E68012E769}" dt="2022-03-28T21:00:22.187" v="886" actId="20577"/>
          <ac:spMkLst>
            <pc:docMk/>
            <pc:sldMk cId="4163572050" sldId="315"/>
            <ac:spMk id="2" creationId="{D2467878-2AC5-4756-9354-E96E7144E05E}"/>
          </ac:spMkLst>
        </pc:spChg>
        <pc:spChg chg="del">
          <ac:chgData name="Mélanie Gougeon" userId="2ff8cb8f-f0bd-4722-9d5b-c566b551427c" providerId="ADAL" clId="{51E4606F-71B7-4934-9737-55E68012E769}" dt="2022-03-28T20:38:18.052" v="239" actId="26606"/>
          <ac:spMkLst>
            <pc:docMk/>
            <pc:sldMk cId="4163572050" sldId="315"/>
            <ac:spMk id="3" creationId="{89034EF6-6D97-44EB-B68B-9EB32CD62708}"/>
          </ac:spMkLst>
        </pc:spChg>
        <pc:spChg chg="add">
          <ac:chgData name="Mélanie Gougeon" userId="2ff8cb8f-f0bd-4722-9d5b-c566b551427c" providerId="ADAL" clId="{51E4606F-71B7-4934-9737-55E68012E769}" dt="2022-03-28T20:38:18.052" v="239" actId="26606"/>
          <ac:spMkLst>
            <pc:docMk/>
            <pc:sldMk cId="4163572050" sldId="315"/>
            <ac:spMk id="34" creationId="{10CE3618-1D7A-4256-B2AF-9DB692996C65}"/>
          </ac:spMkLst>
        </pc:spChg>
        <pc:spChg chg="add">
          <ac:chgData name="Mélanie Gougeon" userId="2ff8cb8f-f0bd-4722-9d5b-c566b551427c" providerId="ADAL" clId="{51E4606F-71B7-4934-9737-55E68012E769}" dt="2022-03-28T20:38:18.052" v="239" actId="26606"/>
          <ac:spMkLst>
            <pc:docMk/>
            <pc:sldMk cId="4163572050" sldId="315"/>
            <ac:spMk id="57" creationId="{A4CD35EF-7348-4E64-8700-827E64EA4E16}"/>
          </ac:spMkLst>
        </pc:spChg>
        <pc:grpChg chg="add">
          <ac:chgData name="Mélanie Gougeon" userId="2ff8cb8f-f0bd-4722-9d5b-c566b551427c" providerId="ADAL" clId="{51E4606F-71B7-4934-9737-55E68012E769}" dt="2022-03-28T20:38:18.052" v="239" actId="26606"/>
          <ac:grpSpMkLst>
            <pc:docMk/>
            <pc:sldMk cId="4163572050" sldId="315"/>
            <ac:grpSpMk id="8" creationId="{E20A234D-B9A4-4358-82C4-55B27FDC0EF2}"/>
          </ac:grpSpMkLst>
        </pc:grpChg>
        <pc:grpChg chg="add">
          <ac:chgData name="Mélanie Gougeon" userId="2ff8cb8f-f0bd-4722-9d5b-c566b551427c" providerId="ADAL" clId="{51E4606F-71B7-4934-9737-55E68012E769}" dt="2022-03-28T20:38:18.052" v="239" actId="26606"/>
          <ac:grpSpMkLst>
            <pc:docMk/>
            <pc:sldMk cId="4163572050" sldId="315"/>
            <ac:grpSpMk id="29" creationId="{4BF14AA4-98BB-49F7-8A26-B9611695CB32}"/>
          </ac:grpSpMkLst>
        </pc:grpChg>
        <pc:grpChg chg="add">
          <ac:chgData name="Mélanie Gougeon" userId="2ff8cb8f-f0bd-4722-9d5b-c566b551427c" providerId="ADAL" clId="{51E4606F-71B7-4934-9737-55E68012E769}" dt="2022-03-28T20:38:18.052" v="239" actId="26606"/>
          <ac:grpSpMkLst>
            <pc:docMk/>
            <pc:sldMk cId="4163572050" sldId="315"/>
            <ac:grpSpMk id="36" creationId="{D91A9185-A7D5-460B-98BC-0BF2EBD3EEBE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2D11A-4A4C-4762-9A3D-38B816BFA086}" type="datetimeFigureOut">
              <a:rPr lang="fr-FR" smtClean="0"/>
              <a:t>03/04/2022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29993-E93F-4628-BDE0-2946103AC1B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99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E8838-E61C-436D-81FA-CFC9A861CF2C}" type="datetimeFigureOut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C060-F7D4-4C65-826A-795CA5BE88E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171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37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875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238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84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50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56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75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71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95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30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88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C060-F7D4-4C65-826A-795CA5BE88E2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94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pPr rtl="0"/>
            <a:fld id="{92829AA3-688F-4FAF-9C70-2EAED5DE0A5F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7368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708A2A-6F02-48A2-99AD-832CF5AA71DA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049907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0F708A2A-6F02-48A2-99AD-832CF5AA71DA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532125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779C31-26A2-4001-8DD7-CEA4A5920D6F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1732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0F708A2A-6F02-48A2-99AD-832CF5AA71DA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468310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AB61C57D-29E7-4B9C-9AAF-84272FBE0476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46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1E313F57-3095-42DA-A8AD-EACF93632B45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771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708A2A-6F02-48A2-99AD-832CF5AA71DA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344851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17C76EA5-DE82-4067-88F3-4BF0BABA598F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9842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46C69-7F73-47D5-86D5-FDA507AE9AA8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377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pPr rtl="0"/>
            <a:fld id="{973E1055-39CE-418F-9B0E-741B5617658E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pPr algn="l" rtl="0"/>
            <a:endParaRPr lang="fr-FR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848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F708A2A-6F02-48A2-99AD-832CF5AA71DA}" type="datetime1">
              <a:rPr lang="fr-FR" noProof="0" smtClean="0"/>
              <a:t>03/04/2022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4154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uctureftq.org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os plan sur une feuille de papier avec un crayon en haut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4584" y="230669"/>
            <a:ext cx="4583926" cy="2901694"/>
          </a:xfrm>
        </p:spPr>
        <p:txBody>
          <a:bodyPr rtlCol="0" anchor="b">
            <a:normAutofit fontScale="90000"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Comprendre la nouvelle structure et les augmentations salariales du 1</a:t>
            </a:r>
            <a:r>
              <a:rPr lang="fr-FR" sz="4400" baseline="30000" dirty="0">
                <a:solidFill>
                  <a:schemeClr val="bg1"/>
                </a:solidFill>
              </a:rPr>
              <a:t>er</a:t>
            </a:r>
            <a:r>
              <a:rPr lang="fr-FR" sz="4400" dirty="0">
                <a:solidFill>
                  <a:schemeClr val="bg1"/>
                </a:solidFill>
              </a:rPr>
              <a:t> avril 2022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fr-FR" sz="1600" dirty="0">
                <a:solidFill>
                  <a:schemeClr val="bg1"/>
                </a:solidFill>
              </a:rPr>
              <a:t>Mélanie Gougeon</a:t>
            </a:r>
          </a:p>
          <a:p>
            <a:pPr rtl="0">
              <a:lnSpc>
                <a:spcPct val="100000"/>
              </a:lnSpc>
            </a:pPr>
            <a:r>
              <a:rPr lang="fr-FR" sz="1600" dirty="0">
                <a:solidFill>
                  <a:schemeClr val="bg1"/>
                </a:solidFill>
              </a:rPr>
              <a:t>Pierre-Guy Sylvestre</a:t>
            </a:r>
          </a:p>
        </p:txBody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4006367936"/>
              </p:ext>
            </p:extLst>
          </p:nvPr>
        </p:nvGraphicFramePr>
        <p:xfrm>
          <a:off x="7448365" y="199367"/>
          <a:ext cx="4083728" cy="5299764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68172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4731592">
                <a:tc>
                  <a:txBody>
                    <a:bodyPr/>
                    <a:lstStyle/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Opérateur en informatique classe 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Serrurier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de bureau classe 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Instructeur métier artisanal ou occupation thérapeutique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sénior en orthopédie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Vitrier-monteur-mécanicien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Moniteur en éducation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Instructeur aux ateliers industriels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d'intervention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Surveillant en établissement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d'intervention en milieu médico-légal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Commis surveillant d'unité (Institut Pinel)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d'intervention en milieu psychiatrique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administratif classe 2 - secteur secrétariat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administratif classe 2 - secteur administration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Secrétaire médicale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de soutien administratif classe 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Secrétaire juridique</a:t>
                      </a:r>
                    </a:p>
                    <a:p>
                      <a:pPr rtl="0"/>
                      <a:endParaRPr lang="fr-FR" sz="12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1,5%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8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2983653" y="5276105"/>
            <a:ext cx="158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  3,5%</a:t>
            </a:r>
          </a:p>
        </p:txBody>
      </p:sp>
    </p:spTree>
    <p:extLst>
      <p:ext uri="{BB962C8B-B14F-4D97-AF65-F5344CB8AC3E}">
        <p14:creationId xmlns:p14="http://schemas.microsoft.com/office/powerpoint/2010/main" val="3946769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41376080"/>
              </p:ext>
            </p:extLst>
          </p:nvPr>
        </p:nvGraphicFramePr>
        <p:xfrm>
          <a:off x="7448365" y="199367"/>
          <a:ext cx="4083728" cy="612920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68172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4731592">
                <a:tc>
                  <a:txBody>
                    <a:bodyPr/>
                    <a:lstStyle/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Technicien en alimentation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Technicien en alimentation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Ouvrier certifié d'entretien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Menuisier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Inspecteur en transport scolaire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de machines fixes classe III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Opérateur en imprimerie, classe principale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Secrétaire classe 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Technicien classe "B"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de machines fixes classe XIII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de machines fixes classe IV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Électronicien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classe 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Assistant technique senior en pharmacie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de machines fixes classe X ou XII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de machines fixes classe VII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Infirmier auxiliaire ou </a:t>
                      </a:r>
                      <a:r>
                        <a:rPr lang="fr-CA" sz="1200" cap="none" spc="0" noProof="0" dirty="0" err="1">
                          <a:solidFill>
                            <a:schemeClr val="tx1"/>
                          </a:solidFill>
                        </a:rPr>
                        <a:t>diplomé</a:t>
                      </a:r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 en soins de santé et soins d'assistance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Éducateur en service de garde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de machines fixes classe XVI ou XVII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Travailleur de quartier ou de secteur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Auxiliaire aux services de santé et sociaux</a:t>
                      </a:r>
                    </a:p>
                    <a:p>
                      <a:pPr rtl="0"/>
                      <a:r>
                        <a:rPr lang="fr-CA" sz="1200" cap="none" spc="0" noProof="0" dirty="0" err="1">
                          <a:solidFill>
                            <a:schemeClr val="tx1"/>
                          </a:solidFill>
                        </a:rPr>
                        <a:t>Assitant</a:t>
                      </a:r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 en réadaptation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aux bénéficiaires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Assistant de recherche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Opérateur en reprographie classe principale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administratif classe 1 - secteur secrétariat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administratif classe 1 - secteur administration</a:t>
                      </a:r>
                    </a:p>
                    <a:p>
                      <a:pPr rtl="0"/>
                      <a:endParaRPr lang="fr-FR" sz="12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1,2%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9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2983653" y="5276105"/>
            <a:ext cx="158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  3,2%</a:t>
            </a:r>
          </a:p>
        </p:txBody>
      </p:sp>
    </p:spTree>
    <p:extLst>
      <p:ext uri="{BB962C8B-B14F-4D97-AF65-F5344CB8AC3E}">
        <p14:creationId xmlns:p14="http://schemas.microsoft.com/office/powerpoint/2010/main" val="3121785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534422085"/>
              </p:ext>
            </p:extLst>
          </p:nvPr>
        </p:nvGraphicFramePr>
        <p:xfrm>
          <a:off x="7448365" y="199367"/>
          <a:ext cx="4083728" cy="5299764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68172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4731592">
                <a:tc>
                  <a:txBody>
                    <a:bodyPr/>
                    <a:lstStyle/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d'entretien (</a:t>
                      </a:r>
                      <a:r>
                        <a:rPr lang="fr-CA" sz="1200" cap="none" spc="0" noProof="0" dirty="0" err="1">
                          <a:solidFill>
                            <a:schemeClr val="tx1"/>
                          </a:solidFill>
                        </a:rPr>
                        <a:t>millwright</a:t>
                      </a:r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Électricien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Ébéniste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Soudeur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de machines fixes classe 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Magasinier classe principale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Ferblantier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Cuisinier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Plombier et/ou mécanicien en tuyauterie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en orthèse et/ou prothèse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de machines fixes classe III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Maitre mécanicien en tuyauterie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Secrétaire d'école et de centre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Chargé de production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Animateur d'activités socioculturelles ou sportives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à la prévention et à la sécurité</a:t>
                      </a:r>
                    </a:p>
                    <a:p>
                      <a:pPr rtl="0"/>
                      <a:r>
                        <a:rPr lang="fr-FR" sz="1200" cap="none" spc="0" noProof="0" dirty="0">
                          <a:solidFill>
                            <a:schemeClr val="tx1"/>
                          </a:solidFill>
                        </a:rPr>
                        <a:t>Intervenant spécialisé en pacification et sécurité</a:t>
                      </a: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1%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10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3269942" y="5229939"/>
            <a:ext cx="1017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  3%</a:t>
            </a:r>
          </a:p>
        </p:txBody>
      </p:sp>
    </p:spTree>
    <p:extLst>
      <p:ext uri="{BB962C8B-B14F-4D97-AF65-F5344CB8AC3E}">
        <p14:creationId xmlns:p14="http://schemas.microsoft.com/office/powerpoint/2010/main" val="1686197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069354351"/>
              </p:ext>
            </p:extLst>
          </p:nvPr>
        </p:nvGraphicFramePr>
        <p:xfrm>
          <a:off x="7448365" y="199367"/>
          <a:ext cx="4083728" cy="5299764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68172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4731592">
                <a:tc>
                  <a:txBody>
                    <a:bodyPr/>
                    <a:lstStyle/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classe 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Machiniste (mécanicien ajusteur)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Cuisinier classe 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de bureau classe principale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de machines frigorifiques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Acheteur classe principale (CSDM)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Mécanicien de machines fixes classe 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Maître-mécanicien de machines frigorifiques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Électromécanicien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Éducateur en service de garde classe principale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Adjointe à la direction</a:t>
                      </a:r>
                    </a:p>
                    <a:p>
                      <a:pPr rtl="0"/>
                      <a:endParaRPr lang="fr-FR" sz="12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0,8%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11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3005847" y="5206743"/>
            <a:ext cx="153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  2,8%</a:t>
            </a:r>
          </a:p>
        </p:txBody>
      </p:sp>
    </p:spTree>
    <p:extLst>
      <p:ext uri="{BB962C8B-B14F-4D97-AF65-F5344CB8AC3E}">
        <p14:creationId xmlns:p14="http://schemas.microsoft.com/office/powerpoint/2010/main" val="3044536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C57BAE7-A59B-4604-A177-A204B83F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2075505"/>
            <a:ext cx="8679915" cy="1118072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8E1461-766F-40B1-AA59-F2D5B787D863}"/>
              </a:ext>
            </a:extLst>
          </p:cNvPr>
          <p:cNvSpPr txBox="1"/>
          <p:nvPr/>
        </p:nvSpPr>
        <p:spPr>
          <a:xfrm>
            <a:off x="1864311" y="1356349"/>
            <a:ext cx="846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– Rangements 12 à 28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3CF2F173-D844-46E4-BD8A-8FF73B7BBBA6}"/>
              </a:ext>
            </a:extLst>
          </p:cNvPr>
          <p:cNvSpPr txBox="1"/>
          <p:nvPr/>
        </p:nvSpPr>
        <p:spPr>
          <a:xfrm>
            <a:off x="3012232" y="2261175"/>
            <a:ext cx="60989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800" dirty="0"/>
              <a:t>Augmentation salariale 2%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2DD3CA0-624E-4B0E-B204-373EBE7C5A95}"/>
              </a:ext>
            </a:extLst>
          </p:cNvPr>
          <p:cNvSpPr txBox="1"/>
          <p:nvPr/>
        </p:nvSpPr>
        <p:spPr>
          <a:xfrm>
            <a:off x="3049480" y="3108054"/>
            <a:ext cx="632364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2800" dirty="0"/>
              <a:t>+</a:t>
            </a:r>
          </a:p>
          <a:p>
            <a:pPr algn="ctr"/>
            <a:r>
              <a:rPr lang="fr-CA" sz="2800" dirty="0"/>
              <a:t>Bonification de 1% pour les échelons 1 à 9 des rangements 12 à 28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3EF20A2-4839-4998-8C49-C532DC5EFC8F}"/>
              </a:ext>
            </a:extLst>
          </p:cNvPr>
          <p:cNvSpPr txBox="1"/>
          <p:nvPr/>
        </p:nvSpPr>
        <p:spPr>
          <a:xfrm>
            <a:off x="5640914" y="5803348"/>
            <a:ext cx="917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/>
              <a:t> </a:t>
            </a:r>
            <a:r>
              <a:rPr lang="fr-CA" sz="3200" dirty="0"/>
              <a:t>3%</a:t>
            </a:r>
          </a:p>
        </p:txBody>
      </p:sp>
    </p:spTree>
    <p:extLst>
      <p:ext uri="{BB962C8B-B14F-4D97-AF65-F5344CB8AC3E}">
        <p14:creationId xmlns:p14="http://schemas.microsoft.com/office/powerpoint/2010/main" val="3563637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68D903-F26B-46F9-911C-92FEC6A69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E6E148-E023-4954-86E3-30141DFB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D3F982F-CC17-4661-8EAF-7BC5E6735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0D37B37-763F-44D7-AEBC-44893638D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7E4608D-34B6-48E2-8243-67D04B36F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40C4AC8-50E7-49B1-8864-2CE866701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B74515D-097E-4D6D-9614-3EE42477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B01B715E-8AF8-4069-AFF6-C4731F0C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E1E01D11-2228-4016-AD29-65D1C6DB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59FE25-5A43-4BCE-B99B-4F40DE8A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3B23074C-316F-47BD-8C6B-EC2FF4952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8080108-D92A-4D64-AFA7-DCCBAF669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CDA9133-E392-4602-8F72-342B0F2B1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1574FAC-64B1-48BF-9962-5F1D6F293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3C0763C8-12E2-42A2-96FE-5731CDF29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A456C9D-7219-467B-B2AD-D5789A7D2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7284864-DE74-4A45-AD93-F63035040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2ECA1844-43F9-45F6-B52D-4854DBC48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ECEA64-1836-4323-A0A3-D4F829112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950F914B-7F44-4D5A-97BB-4BE453F4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3EFB651-6736-424B-995D-48C4B0E55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B4E014-64CE-4D11-A129-94A1893FA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BDC1C1-8061-451F-8181-9F0402645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35F105D-10BD-4664-8966-82DC76172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9E557E-56E2-4C47-BB57-B5D2A4FB3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049D7AF-4877-4C74-8EF7-1DE0AC484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2230166"/>
          </a:xfrm>
        </p:spPr>
        <p:txBody>
          <a:bodyPr>
            <a:normAutofit fontScale="90000"/>
          </a:bodyPr>
          <a:lstStyle/>
          <a:p>
            <a:r>
              <a:rPr lang="fr-CA" sz="3600" dirty="0"/>
              <a:t>Vous pouvez valider votre taux horaire </a:t>
            </a:r>
            <a:r>
              <a:rPr lang="fr-CA" sz="3600"/>
              <a:t>au 1er </a:t>
            </a:r>
            <a:r>
              <a:rPr lang="fr-CA" sz="3600" dirty="0"/>
              <a:t>avril 2022 sur le site de la FTQ:</a:t>
            </a:r>
            <a:br>
              <a:rPr lang="fr-CA" sz="3600" dirty="0"/>
            </a:br>
            <a:br>
              <a:rPr lang="fr-CA" dirty="0"/>
            </a:b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7F5CEC-4BBD-4A72-90FA-62DFF3111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>
            <a:normAutofit/>
          </a:bodyPr>
          <a:lstStyle/>
          <a:p>
            <a:endParaRPr lang="fr-CA" dirty="0"/>
          </a:p>
          <a:p>
            <a:r>
              <a:rPr lang="fr-CA" b="0" i="0" dirty="0">
                <a:solidFill>
                  <a:schemeClr val="tx1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https://www.structureftq.org</a:t>
            </a:r>
            <a:endParaRPr lang="fr-CA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295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20A234D-B9A4-4358-82C4-55B27FDC0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6AD3151-F96E-4F8D-9B74-990ABE183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3504A37-677D-4553-961E-C8504E1AD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A9F12C-7B47-41B8-9DF3-74E2A72558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B64BA4D-764E-43AA-B546-158AAB0F2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13AB19E-C06F-42CE-8C07-8BCE182DA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57D2BFA-CF18-4381-89A7-ED3624346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4C422A6-48B9-4629-8FEF-0AA2FCF8A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4431652-9C96-4555-8585-20ACDFB21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A82E172-9439-4927-ABE2-364FD3AA9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9137DE69-451C-4993-8AF3-1DDDD1751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30B95C1-206E-4B3D-85F7-10E2EE73C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3D23E2F8-938B-4A52-B35F-94F1331E9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7371A20-A9C7-40DA-BE71-2D23D3F8F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D5A9C0B-2DF6-47B7-B7F4-DC52B4665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A3FFED2-A833-473E-869C-C67C78EF1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D3136B0-EC59-42D1-AED9-1E7B23AE0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516A793C-A2AA-409E-9AFD-31EBC9918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91A9330-6EF3-4068-9E05-EFD9E5814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363F339A-2F0F-497A-9A97-6E1D4A38A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F14AA4-98BB-49F7-8A26-B9611695C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69B412D-486A-40AE-AD13-012CFC18C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05FE3073-1BF6-4D01-B519-329470617E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144938A-7410-4F44-8642-3F1272DE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2467878-2AC5-4756-9354-E96E7144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230" y="211959"/>
            <a:ext cx="8402346" cy="799988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br>
              <a:rPr lang="en-US" sz="7200" dirty="0">
                <a:solidFill>
                  <a:schemeClr val="tx1"/>
                </a:solidFill>
              </a:rPr>
            </a:b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1er </a:t>
            </a:r>
            <a:r>
              <a:rPr lang="en-US" sz="7200" dirty="0" err="1">
                <a:solidFill>
                  <a:schemeClr val="tx1"/>
                </a:solidFill>
              </a:rPr>
              <a:t>avril</a:t>
            </a:r>
            <a:r>
              <a:rPr lang="en-US" sz="7200" dirty="0">
                <a:solidFill>
                  <a:schemeClr val="tx1"/>
                </a:solidFill>
              </a:rPr>
              <a:t> 2022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72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Lors</a:t>
            </a:r>
            <a:r>
              <a:rPr lang="en-US" sz="2400" dirty="0">
                <a:solidFill>
                  <a:schemeClr val="tx1"/>
                </a:solidFill>
              </a:rPr>
              <a:t> de la </a:t>
            </a:r>
            <a:r>
              <a:rPr lang="en-US" sz="2400" dirty="0" err="1">
                <a:solidFill>
                  <a:schemeClr val="tx1"/>
                </a:solidFill>
              </a:rPr>
              <a:t>dernière</a:t>
            </a:r>
            <a:r>
              <a:rPr lang="en-US" sz="2400" dirty="0">
                <a:solidFill>
                  <a:schemeClr val="tx1"/>
                </a:solidFill>
              </a:rPr>
              <a:t> ronde de </a:t>
            </a:r>
            <a:r>
              <a:rPr lang="en-US" sz="2400" dirty="0" err="1">
                <a:solidFill>
                  <a:schemeClr val="tx1"/>
                </a:solidFill>
              </a:rPr>
              <a:t>négociation</a:t>
            </a:r>
            <a:r>
              <a:rPr lang="en-US" sz="2400" dirty="0">
                <a:solidFill>
                  <a:schemeClr val="tx1"/>
                </a:solidFill>
              </a:rPr>
              <a:t>, la FTQ a </a:t>
            </a:r>
            <a:r>
              <a:rPr lang="en-US" sz="2400" dirty="0" err="1">
                <a:solidFill>
                  <a:schemeClr val="tx1"/>
                </a:solidFill>
              </a:rPr>
              <a:t>négocié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une</a:t>
            </a:r>
            <a:r>
              <a:rPr lang="en-US" sz="2400" dirty="0">
                <a:solidFill>
                  <a:schemeClr val="tx1"/>
                </a:solidFill>
              </a:rPr>
              <a:t> bonification de la structure </a:t>
            </a:r>
            <a:r>
              <a:rPr lang="en-US" sz="2400" dirty="0" err="1">
                <a:solidFill>
                  <a:schemeClr val="tx1"/>
                </a:solidFill>
              </a:rPr>
              <a:t>salariale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En surplus de </a:t>
            </a:r>
            <a:r>
              <a:rPr lang="en-US" sz="2400" dirty="0" err="1">
                <a:solidFill>
                  <a:schemeClr val="tx1"/>
                </a:solidFill>
              </a:rPr>
              <a:t>l’indexation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annuelle</a:t>
            </a:r>
            <a:r>
              <a:rPr lang="en-US" sz="2400" dirty="0">
                <a:solidFill>
                  <a:schemeClr val="tx1"/>
                </a:solidFill>
              </a:rPr>
              <a:t> de 2% pour 2022, les </a:t>
            </a:r>
            <a:r>
              <a:rPr lang="en-US" sz="2400" dirty="0" err="1">
                <a:solidFill>
                  <a:schemeClr val="tx1"/>
                </a:solidFill>
              </a:rPr>
              <a:t>rangements</a:t>
            </a:r>
            <a:r>
              <a:rPr lang="en-US" sz="2400" dirty="0">
                <a:solidFill>
                  <a:schemeClr val="tx1"/>
                </a:solidFill>
              </a:rPr>
              <a:t> 1 à 11 </a:t>
            </a:r>
            <a:r>
              <a:rPr lang="en-US" sz="2400" dirty="0" err="1">
                <a:solidFill>
                  <a:schemeClr val="tx1"/>
                </a:solidFill>
              </a:rPr>
              <a:t>ont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été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bonifiés</a:t>
            </a:r>
            <a:r>
              <a:rPr lang="en-US" sz="2400">
                <a:solidFill>
                  <a:schemeClr val="tx1"/>
                </a:solidFill>
              </a:rPr>
              <a:t> </a:t>
            </a:r>
            <a:br>
              <a:rPr lang="en-US" sz="2400">
                <a:solidFill>
                  <a:schemeClr val="tx1"/>
                </a:solidFill>
              </a:rPr>
            </a:b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tout </a:t>
            </a:r>
            <a:r>
              <a:rPr lang="en-US" sz="2400" dirty="0" err="1">
                <a:solidFill>
                  <a:schemeClr val="tx1"/>
                </a:solidFill>
              </a:rPr>
              <a:t>comme</a:t>
            </a:r>
            <a:r>
              <a:rPr lang="en-US" sz="2400" dirty="0">
                <a:solidFill>
                  <a:schemeClr val="tx1"/>
                </a:solidFill>
              </a:rPr>
              <a:t> les </a:t>
            </a:r>
            <a:r>
              <a:rPr lang="en-US" sz="2400" dirty="0" err="1">
                <a:solidFill>
                  <a:schemeClr val="tx1"/>
                </a:solidFill>
              </a:rPr>
              <a:t>salaires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d’entré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échelons</a:t>
            </a:r>
            <a:r>
              <a:rPr lang="en-US" sz="2400" dirty="0">
                <a:solidFill>
                  <a:schemeClr val="tx1"/>
                </a:solidFill>
              </a:rPr>
              <a:t> 1 à 9) pour les </a:t>
            </a:r>
            <a:r>
              <a:rPr lang="en-US" sz="2400" dirty="0" err="1">
                <a:solidFill>
                  <a:schemeClr val="tx1"/>
                </a:solidFill>
              </a:rPr>
              <a:t>rangements</a:t>
            </a:r>
            <a:r>
              <a:rPr lang="en-US" sz="2400" dirty="0">
                <a:solidFill>
                  <a:schemeClr val="tx1"/>
                </a:solidFill>
              </a:rPr>
              <a:t> 12 à 28.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Voici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ce</a:t>
            </a:r>
            <a:r>
              <a:rPr lang="en-US" sz="2400" dirty="0">
                <a:solidFill>
                  <a:schemeClr val="tx1"/>
                </a:solidFill>
              </a:rPr>
              <a:t> que </a:t>
            </a:r>
            <a:r>
              <a:rPr lang="en-US" sz="2400" dirty="0" err="1">
                <a:solidFill>
                  <a:schemeClr val="tx1"/>
                </a:solidFill>
              </a:rPr>
              <a:t>représente</a:t>
            </a:r>
            <a:r>
              <a:rPr lang="en-US" sz="2400" dirty="0">
                <a:solidFill>
                  <a:schemeClr val="tx1"/>
                </a:solidFill>
              </a:rPr>
              <a:t> les augmentations </a:t>
            </a:r>
            <a:r>
              <a:rPr lang="en-US" sz="2400" dirty="0" err="1">
                <a:solidFill>
                  <a:schemeClr val="tx1"/>
                </a:solidFill>
              </a:rPr>
              <a:t>salariales</a:t>
            </a:r>
            <a:r>
              <a:rPr lang="en-US" sz="2400" dirty="0">
                <a:solidFill>
                  <a:schemeClr val="tx1"/>
                </a:solidFill>
              </a:rPr>
              <a:t> pour </a:t>
            </a:r>
            <a:r>
              <a:rPr lang="en-US" sz="2400" dirty="0" err="1">
                <a:solidFill>
                  <a:schemeClr val="tx1"/>
                </a:solidFill>
              </a:rPr>
              <a:t>chacun</a:t>
            </a:r>
            <a:r>
              <a:rPr lang="en-US" sz="2400" dirty="0">
                <a:solidFill>
                  <a:schemeClr val="tx1"/>
                </a:solidFill>
              </a:rPr>
              <a:t> des </a:t>
            </a:r>
            <a:r>
              <a:rPr lang="en-US" sz="2400" dirty="0" err="1">
                <a:solidFill>
                  <a:schemeClr val="tx1"/>
                </a:solidFill>
              </a:rPr>
              <a:t>rangements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7200" dirty="0">
                <a:solidFill>
                  <a:schemeClr val="tx1"/>
                </a:solidFill>
              </a:rPr>
            </a:br>
            <a:br>
              <a:rPr lang="en-US" sz="7200" dirty="0">
                <a:solidFill>
                  <a:schemeClr val="tx1"/>
                </a:solidFill>
              </a:rPr>
            </a:br>
            <a:br>
              <a:rPr lang="en-US" sz="7200" dirty="0">
                <a:solidFill>
                  <a:schemeClr val="tx1"/>
                </a:solidFill>
              </a:rPr>
            </a:b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72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245944462"/>
              </p:ext>
            </p:extLst>
          </p:nvPr>
        </p:nvGraphicFramePr>
        <p:xfrm>
          <a:off x="7581530" y="754602"/>
          <a:ext cx="4083728" cy="321394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32660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651640">
                <a:tc>
                  <a:txBody>
                    <a:bodyPr/>
                    <a:lstStyle/>
                    <a:p>
                      <a:pPr rtl="0"/>
                      <a:r>
                        <a:rPr lang="fr-FR" sz="1200" cap="none" spc="0" noProof="0" dirty="0">
                          <a:solidFill>
                            <a:schemeClr val="tx1"/>
                          </a:solidFill>
                        </a:rPr>
                        <a:t>Portier</a:t>
                      </a:r>
                    </a:p>
                    <a:p>
                      <a:pPr rtl="0"/>
                      <a:endParaRPr lang="fr-FR" sz="12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4%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2983653" y="5276105"/>
            <a:ext cx="158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   6%</a:t>
            </a:r>
          </a:p>
        </p:txBody>
      </p:sp>
    </p:spTree>
    <p:extLst>
      <p:ext uri="{BB962C8B-B14F-4D97-AF65-F5344CB8AC3E}">
        <p14:creationId xmlns:p14="http://schemas.microsoft.com/office/powerpoint/2010/main" val="112147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539964922"/>
              </p:ext>
            </p:extLst>
          </p:nvPr>
        </p:nvGraphicFramePr>
        <p:xfrm>
          <a:off x="7581530" y="754602"/>
          <a:ext cx="4083728" cy="321394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32660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651640">
                <a:tc>
                  <a:txBody>
                    <a:bodyPr/>
                    <a:lstStyle/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Gardien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Ouvrier d'entretien classe III (aide domestique)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Buandier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Manoeuvre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Ouvrier d'entretien classe II (aide-concierge, journalier)</a:t>
                      </a:r>
                    </a:p>
                    <a:p>
                      <a:pPr rtl="0"/>
                      <a:endParaRPr lang="fr-FR" sz="12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3,4%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2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2983653" y="5276105"/>
            <a:ext cx="158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  5,4%</a:t>
            </a:r>
          </a:p>
        </p:txBody>
      </p:sp>
    </p:spTree>
    <p:extLst>
      <p:ext uri="{BB962C8B-B14F-4D97-AF65-F5344CB8AC3E}">
        <p14:creationId xmlns:p14="http://schemas.microsoft.com/office/powerpoint/2010/main" val="361036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49855717"/>
              </p:ext>
            </p:extLst>
          </p:nvPr>
        </p:nvGraphicFramePr>
        <p:xfrm>
          <a:off x="7581530" y="754602"/>
          <a:ext cx="4083728" cy="3745896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32660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651640">
                <a:tc>
                  <a:txBody>
                    <a:bodyPr/>
                    <a:lstStyle/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Aide de métiers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à l'entretien ménager (travaux lourds)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à l'entretien ménager (travaux légers)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Aide général de cuisine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Auxiliaire de bureau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Porteur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Déménageur (CSDM)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à l'audio-visuel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au transport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Caissier à la cafétéria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à la centrale des messagers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Presseur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Aide-général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au service alimentaire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Aide de service</a:t>
                      </a:r>
                    </a:p>
                    <a:p>
                      <a:pPr rtl="0"/>
                      <a:endParaRPr lang="fr-FR" sz="12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3,3%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3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2983653" y="5276105"/>
            <a:ext cx="158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  5,3%</a:t>
            </a:r>
          </a:p>
        </p:txBody>
      </p:sp>
    </p:spTree>
    <p:extLst>
      <p:ext uri="{BB962C8B-B14F-4D97-AF65-F5344CB8AC3E}">
        <p14:creationId xmlns:p14="http://schemas.microsoft.com/office/powerpoint/2010/main" val="127397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911015489"/>
              </p:ext>
            </p:extLst>
          </p:nvPr>
        </p:nvGraphicFramePr>
        <p:xfrm>
          <a:off x="7581530" y="754602"/>
          <a:ext cx="4083728" cy="3380136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32660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651640">
                <a:tc>
                  <a:txBody>
                    <a:bodyPr/>
                    <a:lstStyle/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Conducteur de véhicules légers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aux magasins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Aide cuisinier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Aide-conducteur de véhicules lourds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Couturier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Brancardier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Aide-mécanicien de machines fixes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Cordonnier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Nettoyeur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Journalier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Gardien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administratif classe 4 - secteur secrétariat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administratif classe 4 - secteur administration</a:t>
                      </a:r>
                    </a:p>
                    <a:p>
                      <a:pPr rtl="0"/>
                      <a:endParaRPr lang="fr-FR" sz="12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2,8%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4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2983653" y="5276105"/>
            <a:ext cx="158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  4,8%</a:t>
            </a:r>
          </a:p>
        </p:txBody>
      </p:sp>
    </p:spTree>
    <p:extLst>
      <p:ext uri="{BB962C8B-B14F-4D97-AF65-F5344CB8AC3E}">
        <p14:creationId xmlns:p14="http://schemas.microsoft.com/office/powerpoint/2010/main" val="1501051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934314007"/>
              </p:ext>
            </p:extLst>
          </p:nvPr>
        </p:nvGraphicFramePr>
        <p:xfrm>
          <a:off x="7581530" y="754602"/>
          <a:ext cx="4083728" cy="4111656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32660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2651640">
                <a:tc>
                  <a:txBody>
                    <a:bodyPr/>
                    <a:lstStyle/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Opérateur en informatique classe 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Concierge, classe 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Assistant technique aux soins de la santé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à l'accueil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Plâtrier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au transport de bénéficiaires handicapés physiques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Coiffeur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Ouvrier d'entretien classe I (poseur de vitres, de tuiles, sableur)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à la sécurité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de bureau classe 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Assistant technique au laboratoire ou en radiologie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Concierge de nuit, classe 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Opérateur en système de production braille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Relieur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de soutien administratif classe II</a:t>
                      </a:r>
                    </a:p>
                    <a:p>
                      <a:pPr rtl="0"/>
                      <a:endParaRPr lang="fr-FR" sz="12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2,4%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5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2983653" y="5276105"/>
            <a:ext cx="158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  4,4%</a:t>
            </a:r>
          </a:p>
        </p:txBody>
      </p:sp>
    </p:spTree>
    <p:extLst>
      <p:ext uri="{BB962C8B-B14F-4D97-AF65-F5344CB8AC3E}">
        <p14:creationId xmlns:p14="http://schemas.microsoft.com/office/powerpoint/2010/main" val="1498825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35629498"/>
              </p:ext>
            </p:extLst>
          </p:nvPr>
        </p:nvGraphicFramePr>
        <p:xfrm>
          <a:off x="7448365" y="199367"/>
          <a:ext cx="4083728" cy="649496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68172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4731592">
                <a:tc>
                  <a:txBody>
                    <a:bodyPr/>
                    <a:lstStyle/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Peintre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Conducteur de véhicules lourds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Ouvrier de maintenance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Conducteur de véhicules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Opérateur en imprimerie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Surveillant-sauveteur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Appariteur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au retraitement des dispositifs médicaux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Assistant technique en médecine dentaire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en ophtalmologie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aux autopsies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Concierge, classe 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Calorifugeur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Concierge de nuit, classe 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aux élèves handicapés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à la peinture et à la maintenance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Assistant technique en pharmacie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en physiothérapie et/ou ergothérapie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Aide-général en établissement nordique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Surveillant-sauveteur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à l'unité et/ou pavillon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Concierge de résidence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Opérateur de duplicateur offset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Technicien relieur (CSDM)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Moniteur de camp de jour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Moniteur d'activités socioculturelles ou sportives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en salle d'opération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Opérateur en reprographie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administratif classe 3 - secteur secrétariat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Agent administratif classe 3 - secteur administration</a:t>
                      </a:r>
                    </a:p>
                    <a:p>
                      <a:pPr rtl="0"/>
                      <a:endParaRPr lang="fr-FR" sz="12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2,1%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6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2983653" y="5276105"/>
            <a:ext cx="158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  4,1%</a:t>
            </a:r>
          </a:p>
        </p:txBody>
      </p:sp>
    </p:spTree>
    <p:extLst>
      <p:ext uri="{BB962C8B-B14F-4D97-AF65-F5344CB8AC3E}">
        <p14:creationId xmlns:p14="http://schemas.microsoft.com/office/powerpoint/2010/main" val="41368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 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240005027"/>
              </p:ext>
            </p:extLst>
          </p:nvPr>
        </p:nvGraphicFramePr>
        <p:xfrm>
          <a:off x="7448365" y="199367"/>
          <a:ext cx="4083728" cy="5299764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4083728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</a:tblGrid>
              <a:tr h="568172">
                <a:tc>
                  <a:txBody>
                    <a:bodyPr/>
                    <a:lstStyle/>
                    <a:p>
                      <a:pPr rtl="0"/>
                      <a:r>
                        <a:rPr lang="fr-FR" sz="2000" b="0" cap="all" spc="150" noProof="0" dirty="0">
                          <a:solidFill>
                            <a:schemeClr val="lt1"/>
                          </a:solidFill>
                        </a:rPr>
                        <a:t>Titres d’emploi</a:t>
                      </a:r>
                    </a:p>
                  </a:txBody>
                  <a:tcPr marL="128754" marR="128754" marT="128754" marB="1287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4731592">
                <a:tc>
                  <a:txBody>
                    <a:bodyPr/>
                    <a:lstStyle/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Boucher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Rembourreur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Pâtissier boulanger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Magasinier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Dessinateur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Cuisinier classe III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Jardinier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Auxiliaire en bibliothèque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Secrétaire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Surveillant d'élèves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au matériel et équipement </a:t>
                      </a:r>
                      <a:r>
                        <a:rPr lang="fr-CA" sz="1200" cap="none" spc="0" noProof="0" dirty="0" err="1">
                          <a:solidFill>
                            <a:schemeClr val="tx1"/>
                          </a:solidFill>
                        </a:rPr>
                        <a:t>thérapeuthique</a:t>
                      </a:r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Moniteur en loisirs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en établissement nordique</a:t>
                      </a:r>
                    </a:p>
                    <a:p>
                      <a:pPr rtl="0"/>
                      <a:r>
                        <a:rPr lang="fr-CA" sz="1200" cap="none" spc="0" noProof="0" dirty="0">
                          <a:solidFill>
                            <a:schemeClr val="tx1"/>
                          </a:solidFill>
                        </a:rPr>
                        <a:t>Préposé en orthopédie</a:t>
                      </a:r>
                    </a:p>
                    <a:p>
                      <a:pPr rtl="0"/>
                      <a:endParaRPr lang="fr-FR" sz="12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28754" marR="128754" marT="128754" marB="12875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228600" tIns="228600" rIns="228600" bIns="228600" rtlCol="0">
            <a:normAutofit/>
          </a:bodyPr>
          <a:lstStyle/>
          <a:p>
            <a:r>
              <a:rPr lang="en-US" sz="2800" dirty="0">
                <a:latin typeface="+mn-lt"/>
              </a:rPr>
              <a:t>Augmentation </a:t>
            </a:r>
            <a:r>
              <a:rPr lang="en-US" sz="2800" dirty="0" err="1">
                <a:latin typeface="+mn-lt"/>
              </a:rPr>
              <a:t>salariale</a:t>
            </a:r>
            <a:r>
              <a:rPr lang="en-US" sz="2800" dirty="0">
                <a:latin typeface="+mn-lt"/>
              </a:rPr>
              <a:t> 2% 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9E1CF6D2-2974-4BB1-98F6-F49CB0D16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355759"/>
            <a:ext cx="5776646" cy="1463451"/>
          </a:xfrm>
        </p:spPr>
        <p:txBody>
          <a:bodyPr/>
          <a:lstStyle/>
          <a:p>
            <a:r>
              <a:rPr lang="fr-CA" dirty="0"/>
              <a:t>+</a:t>
            </a:r>
            <a:endParaRPr lang="fr-CA" sz="3600" dirty="0"/>
          </a:p>
          <a:p>
            <a:r>
              <a:rPr lang="fr-CA" sz="2800" dirty="0"/>
              <a:t>Bonification structure de 1,7%</a:t>
            </a:r>
          </a:p>
          <a:p>
            <a:endParaRPr lang="fr-CA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1D70636-2BFB-4C09-B0AD-A6D3E8AF6FA4}"/>
              </a:ext>
            </a:extLst>
          </p:cNvPr>
          <p:cNvSpPr txBox="1"/>
          <p:nvPr/>
        </p:nvSpPr>
        <p:spPr>
          <a:xfrm>
            <a:off x="1278384" y="1846555"/>
            <a:ext cx="504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1</a:t>
            </a:r>
            <a:r>
              <a:rPr lang="fr-CA" b="1" baseline="30000" dirty="0"/>
              <a:t>er</a:t>
            </a:r>
            <a:r>
              <a:rPr lang="fr-CA" b="1" dirty="0"/>
              <a:t> avril 2022 - Rangement 7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4ADB3D2-3857-41FE-B530-3D1E153918A8}"/>
              </a:ext>
            </a:extLst>
          </p:cNvPr>
          <p:cNvSpPr txBox="1"/>
          <p:nvPr/>
        </p:nvSpPr>
        <p:spPr>
          <a:xfrm>
            <a:off x="2983653" y="5276105"/>
            <a:ext cx="1580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  3,7%</a:t>
            </a:r>
          </a:p>
        </p:txBody>
      </p:sp>
    </p:spTree>
    <p:extLst>
      <p:ext uri="{BB962C8B-B14F-4D97-AF65-F5344CB8AC3E}">
        <p14:creationId xmlns:p14="http://schemas.microsoft.com/office/powerpoint/2010/main" val="1340140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5641</TotalTime>
  <Words>1073</Words>
  <Application>Microsoft Office PowerPoint</Application>
  <PresentationFormat>Grand écran</PresentationFormat>
  <Paragraphs>257</Paragraphs>
  <Slides>15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Roboto</vt:lpstr>
      <vt:lpstr>Rockwell</vt:lpstr>
      <vt:lpstr>Wingdings</vt:lpstr>
      <vt:lpstr>Atlas</vt:lpstr>
      <vt:lpstr>Comprendre la nouvelle structure et les augmentations salariales du 1er avril 2022</vt:lpstr>
      <vt:lpstr>  1er avril 2022  Lors de la dernière ronde de négociation, la FTQ a négocié une bonification de la structure salariale.  En surplus de l’indexation annuelle de 2% pour 2022, les rangements 1 à 11 ont été bonifiés   tout comme les salaires d’entré (échelons 1 à 9) pour les rangements 12 à 28.  Voici ce que représente les augmentations salariales pour chacun des rangements    </vt:lpstr>
      <vt:lpstr>Augmentation salariale 2% </vt:lpstr>
      <vt:lpstr>Augmentation salariale 2% </vt:lpstr>
      <vt:lpstr>Augmentation salariale 2% </vt:lpstr>
      <vt:lpstr>Augmentation salariale 2% </vt:lpstr>
      <vt:lpstr>Augmentation salariale 2% </vt:lpstr>
      <vt:lpstr>Augmentation salariale 2% </vt:lpstr>
      <vt:lpstr>Augmentation salariale 2% </vt:lpstr>
      <vt:lpstr>Augmentation salariale 2% </vt:lpstr>
      <vt:lpstr>Augmentation salariale 2% </vt:lpstr>
      <vt:lpstr>Augmentation salariale 2% </vt:lpstr>
      <vt:lpstr>Augmentation salariale 2% </vt:lpstr>
      <vt:lpstr> </vt:lpstr>
      <vt:lpstr>Vous pouvez valider votre taux horaire au 1er avril 2022 sur le site de la FTQ: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la nouvelle structure du 1er  avril 2022</dc:title>
  <dc:creator>Mélanie Gougeon</dc:creator>
  <cp:lastModifiedBy>Mélanie Gougeon</cp:lastModifiedBy>
  <cp:revision>2</cp:revision>
  <dcterms:created xsi:type="dcterms:W3CDTF">2022-03-25T15:39:55Z</dcterms:created>
  <dcterms:modified xsi:type="dcterms:W3CDTF">2022-04-03T20:00:36Z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